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45" d="100"/>
          <a:sy n="45" d="100"/>
        </p:scale>
        <p:origin x="234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EFDC-75CA-4D31-BA3C-A49088D4D287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2338-8889-46BE-9307-21D2853892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EFDC-75CA-4D31-BA3C-A49088D4D287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2338-8889-46BE-9307-21D28538927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CB9062-F99B-4DBC-8C27-26FE767C5A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23"/>
          <a:stretch/>
        </p:blipFill>
        <p:spPr>
          <a:xfrm>
            <a:off x="0" y="197200"/>
            <a:ext cx="6858000" cy="962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9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F961CF5-4088-406B-B980-D5AFD9DEE9A0}"/>
              </a:ext>
            </a:extLst>
          </p:cNvPr>
          <p:cNvGrpSpPr/>
          <p:nvPr/>
        </p:nvGrpSpPr>
        <p:grpSpPr>
          <a:xfrm>
            <a:off x="0" y="0"/>
            <a:ext cx="6858000" cy="9905999"/>
            <a:chOff x="0" y="0"/>
            <a:chExt cx="6858000" cy="990599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DF7E6AD-0AEA-40D7-B72E-9C14B3E9896E}"/>
                </a:ext>
              </a:extLst>
            </p:cNvPr>
            <p:cNvSpPr/>
            <p:nvPr/>
          </p:nvSpPr>
          <p:spPr>
            <a:xfrm>
              <a:off x="0" y="0"/>
              <a:ext cx="6858000" cy="9905999"/>
            </a:xfrm>
            <a:custGeom>
              <a:avLst/>
              <a:gdLst>
                <a:gd name="connsiteX0" fmla="*/ 4263656 w 6858000"/>
                <a:gd name="connsiteY0" fmla="*/ 8697433 h 9905999"/>
                <a:gd name="connsiteX1" fmla="*/ 4263656 w 6858000"/>
                <a:gd name="connsiteY1" fmla="*/ 9420447 h 9905999"/>
                <a:gd name="connsiteX2" fmla="*/ 5518298 w 6858000"/>
                <a:gd name="connsiteY2" fmla="*/ 9420447 h 9905999"/>
                <a:gd name="connsiteX3" fmla="*/ 5518298 w 6858000"/>
                <a:gd name="connsiteY3" fmla="*/ 8697433 h 9905999"/>
                <a:gd name="connsiteX4" fmla="*/ 0 w 6858000"/>
                <a:gd name="connsiteY4" fmla="*/ 0 h 9905999"/>
                <a:gd name="connsiteX5" fmla="*/ 6858000 w 6858000"/>
                <a:gd name="connsiteY5" fmla="*/ 0 h 9905999"/>
                <a:gd name="connsiteX6" fmla="*/ 6858000 w 6858000"/>
                <a:gd name="connsiteY6" fmla="*/ 9905999 h 9905999"/>
                <a:gd name="connsiteX7" fmla="*/ 0 w 6858000"/>
                <a:gd name="connsiteY7" fmla="*/ 9905999 h 990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0" h="9905999">
                  <a:moveTo>
                    <a:pt x="4263656" y="8697433"/>
                  </a:moveTo>
                  <a:lnTo>
                    <a:pt x="4263656" y="9420447"/>
                  </a:lnTo>
                  <a:lnTo>
                    <a:pt x="5518298" y="9420447"/>
                  </a:lnTo>
                  <a:lnTo>
                    <a:pt x="5518298" y="8697433"/>
                  </a:lnTo>
                  <a:close/>
                  <a:moveTo>
                    <a:pt x="0" y="0"/>
                  </a:moveTo>
                  <a:lnTo>
                    <a:pt x="6858000" y="0"/>
                  </a:lnTo>
                  <a:lnTo>
                    <a:pt x="6858000" y="9905999"/>
                  </a:lnTo>
                  <a:lnTo>
                    <a:pt x="0" y="9905999"/>
                  </a:lnTo>
                  <a:close/>
                </a:path>
              </a:pathLst>
            </a:custGeom>
            <a:solidFill>
              <a:srgbClr val="2F5597">
                <a:alpha val="8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D9C284C-BB65-403D-A23C-518E70C0FF36}"/>
                </a:ext>
              </a:extLst>
            </p:cNvPr>
            <p:cNvSpPr txBox="1"/>
            <p:nvPr/>
          </p:nvSpPr>
          <p:spPr>
            <a:xfrm>
              <a:off x="404037" y="921894"/>
              <a:ext cx="60499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bg1"/>
                  </a:solidFill>
                </a:rPr>
                <a:t>Please insert your logo where the white box is and delete this text and the blue box before printing</a:t>
              </a:r>
              <a:r>
                <a:rPr lang="en-GB" sz="3200" b="1" dirty="0"/>
                <a:t>. 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87837D5-CD75-4F8D-A53A-7ADF758A6F0A}"/>
                </a:ext>
              </a:extLst>
            </p:cNvPr>
            <p:cNvCxnSpPr/>
            <p:nvPr/>
          </p:nvCxnSpPr>
          <p:spPr>
            <a:xfrm>
              <a:off x="4954772" y="2604977"/>
              <a:ext cx="0" cy="5964865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662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78959C6F4B9549AA55139B8996A9E1" ma:contentTypeVersion="18" ma:contentTypeDescription="Create a new document." ma:contentTypeScope="" ma:versionID="39d0cb0825165b8b416998bac5de21e7">
  <xsd:schema xmlns:xsd="http://www.w3.org/2001/XMLSchema" xmlns:xs="http://www.w3.org/2001/XMLSchema" xmlns:p="http://schemas.microsoft.com/office/2006/metadata/properties" xmlns:ns1="http://schemas.microsoft.com/sharepoint/v3" xmlns:ns2="4907b6fc-6914-4bd5-852b-d5ad3b26c346" xmlns:ns3="b8aa48ac-208f-4680-9244-2c2beb652f1d" xmlns:ns4="a04dbe3e-63b4-48d2-9d03-f0eb0c7bc09d" targetNamespace="http://schemas.microsoft.com/office/2006/metadata/properties" ma:root="true" ma:fieldsID="410d8cb7d69160eca72ba38738f83f8d" ns1:_="" ns2:_="" ns3:_="" ns4:_="">
    <xsd:import namespace="http://schemas.microsoft.com/sharepoint/v3"/>
    <xsd:import namespace="4907b6fc-6914-4bd5-852b-d5ad3b26c346"/>
    <xsd:import namespace="b8aa48ac-208f-4680-9244-2c2beb652f1d"/>
    <xsd:import namespace="a04dbe3e-63b4-48d2-9d03-f0eb0c7bc0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7b6fc-6914-4bd5-852b-d5ad3b26c3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33ebcec-c535-4b75-bbfd-3283b9d628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a48ac-208f-4680-9244-2c2beb652f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be3e-63b4-48d2-9d03-f0eb0c7bc09d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b6f734d6-fc1c-467d-a4e0-f0f50b11019d}" ma:internalName="TaxCatchAll" ma:showField="CatchAllData" ma:web="b8aa48ac-208f-4680-9244-2c2beb652f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a04dbe3e-63b4-48d2-9d03-f0eb0c7bc09d" xsi:nil="true"/>
    <_ip_UnifiedCompliancePolicyProperties xmlns="http://schemas.microsoft.com/sharepoint/v3" xsi:nil="true"/>
    <lcf76f155ced4ddcb4097134ff3c332f xmlns="4907b6fc-6914-4bd5-852b-d5ad3b26c34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64CBF1-FE29-4ACD-BA87-89AA6DB2C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907b6fc-6914-4bd5-852b-d5ad3b26c346"/>
    <ds:schemaRef ds:uri="b8aa48ac-208f-4680-9244-2c2beb652f1d"/>
    <ds:schemaRef ds:uri="a04dbe3e-63b4-48d2-9d03-f0eb0c7bc0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385C89-1066-45ED-AEB9-9DD064FEE8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76A43C-099F-4972-B68C-0980392B1B02}">
  <ds:schemaRefs>
    <ds:schemaRef ds:uri="http://purl.org/dc/elements/1.1/"/>
    <ds:schemaRef ds:uri="http://purl.org/dc/dcmitype/"/>
    <ds:schemaRef ds:uri="b8aa48ac-208f-4680-9244-2c2beb652f1d"/>
    <ds:schemaRef ds:uri="http://schemas.microsoft.com/office/2006/metadata/properties"/>
    <ds:schemaRef ds:uri="http://schemas.microsoft.com/office/infopath/2007/PartnerControls"/>
    <ds:schemaRef ds:uri="4907b6fc-6914-4bd5-852b-d5ad3b26c346"/>
    <ds:schemaRef ds:uri="http://schemas.openxmlformats.org/package/2006/metadata/core-properties"/>
    <ds:schemaRef ds:uri="a04dbe3e-63b4-48d2-9d03-f0eb0c7bc09d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Salter Alice DWP COMMUNICATIONS</dc:creator>
  <cp:lastModifiedBy>Salter Alice DWP COMMUNICATIONS</cp:lastModifiedBy>
  <cp:revision>2</cp:revision>
  <dcterms:created xsi:type="dcterms:W3CDTF">2022-07-12T13:46:10Z</dcterms:created>
  <dcterms:modified xsi:type="dcterms:W3CDTF">2022-07-12T14:03:47Z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0x0101006778959C6F4B9549AA55139B8996A9E1</vt:lpwstr>
  </property>
  <property fmtid="{D5CDD505-2E9C-101B-9397-08002B2CF9AE}" pid="3" name="MediaServiceImageTags">
    <vt:lpwstr/>
  </property>
</Properties>
</file>